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en-US" altLang="ja-JP" sz="2000" dirty="0">
                <a:solidFill>
                  <a:schemeClr val="bg1"/>
                </a:solidFill>
                <a:latin typeface="Meiryo UI" panose="020B0604030504040204" pitchFamily="34" charset="-128"/>
                <a:ea typeface="Meiryo UI" panose="020B0604030504040204" pitchFamily="34" charset="-128"/>
              </a:rPr>
              <a:t>USB</a:t>
            </a:r>
            <a:r>
              <a:rPr lang="ja-JP" altLang="en-US" sz="2000" dirty="0">
                <a:solidFill>
                  <a:schemeClr val="bg1"/>
                </a:solidFill>
                <a:latin typeface="Meiryo UI" panose="020B0604030504040204" pitchFamily="34" charset="-128"/>
                <a:ea typeface="Meiryo UI" panose="020B0604030504040204" pitchFamily="34" charset="-128"/>
              </a:rPr>
              <a:t>ホットブランケット ネイビー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 他</a:t>
            </a:r>
          </a:p>
          <a:p>
            <a:r>
              <a:rPr lang="ja-JP" altLang="en-US" sz="900" dirty="0">
                <a:latin typeface="Meiryo UI" panose="020B0604030504040204" pitchFamily="34" charset="-128"/>
                <a:ea typeface="Meiryo UI" panose="020B0604030504040204" pitchFamily="34" charset="-128"/>
              </a:rPr>
              <a:t>サイズ：本体</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780×640(mm) </a:t>
            </a:r>
            <a:r>
              <a:rPr lang="ja-JP" altLang="en-US" sz="900" dirty="0">
                <a:latin typeface="Meiryo UI" panose="020B0604030504040204" pitchFamily="34" charset="-128"/>
                <a:ea typeface="Meiryo UI" panose="020B0604030504040204" pitchFamily="34" charset="-128"/>
              </a:rPr>
              <a:t>発熱シート</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235×175(mm)</a:t>
            </a:r>
          </a:p>
          <a:p>
            <a:r>
              <a:rPr lang="ja-JP" altLang="en-US" sz="900" dirty="0">
                <a:latin typeface="Meiryo UI" panose="020B0604030504040204" pitchFamily="34" charset="-128"/>
                <a:ea typeface="Meiryo UI" panose="020B0604030504040204" pitchFamily="34" charset="-128"/>
              </a:rPr>
              <a:t>包装：</a:t>
            </a:r>
            <a:r>
              <a:rPr lang="en-US" altLang="ja-JP" sz="900" dirty="0">
                <a:latin typeface="Meiryo UI" panose="020B0604030504040204" pitchFamily="34" charset="-128"/>
                <a:ea typeface="Meiryo UI" panose="020B0604030504040204" pitchFamily="34" charset="-128"/>
              </a:rPr>
              <a:t>OPP</a:t>
            </a:r>
            <a:r>
              <a:rPr lang="ja-JP" altLang="en-US" sz="900" dirty="0">
                <a:latin typeface="Meiryo UI" panose="020B0604030504040204" pitchFamily="34" charset="-128"/>
                <a:ea typeface="Meiryo UI" panose="020B0604030504040204" pitchFamily="34" charset="-128"/>
              </a:rPr>
              <a:t>袋</a:t>
            </a:r>
          </a:p>
          <a:p>
            <a:r>
              <a:rPr lang="ja-JP" altLang="en-US" sz="900" dirty="0">
                <a:latin typeface="Meiryo UI" panose="020B0604030504040204" pitchFamily="34" charset="-128"/>
                <a:ea typeface="Meiryo UI" panose="020B0604030504040204" pitchFamily="34" charset="-128"/>
              </a:rPr>
              <a:t>備考：取説付、</a:t>
            </a:r>
            <a:r>
              <a:rPr lang="en-US" altLang="ja-JP" sz="900" dirty="0">
                <a:latin typeface="Meiryo UI" panose="020B0604030504040204" pitchFamily="34" charset="-128"/>
                <a:ea typeface="Meiryo UI" panose="020B0604030504040204" pitchFamily="34" charset="-128"/>
              </a:rPr>
              <a:t>Type-C</a:t>
            </a:r>
            <a:r>
              <a:rPr lang="ja-JP" altLang="en-US" sz="900" dirty="0">
                <a:latin typeface="Meiryo UI" panose="020B0604030504040204" pitchFamily="34" charset="-128"/>
                <a:ea typeface="Meiryo UI" panose="020B0604030504040204" pitchFamily="34" charset="-128"/>
              </a:rPr>
              <a:t>ケーブル付属</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1200mm)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寒い冬の時期のデスクワークや勉強には非常に便利なホットブランケット。</a:t>
            </a:r>
            <a:r>
              <a:rPr lang="en-US" altLang="ja-JP" sz="1600" dirty="0"/>
              <a:t>USB</a:t>
            </a:r>
            <a:r>
              <a:rPr lang="ja-JP" altLang="en-US" sz="1600" dirty="0"/>
              <a:t>電源で発熱シートとブランケットは別にできるためお洗濯などもできて非常に実用的なアイテムです。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4" name="図 23">
            <a:extLst>
              <a:ext uri="{FF2B5EF4-FFF2-40B4-BE49-F238E27FC236}">
                <a16:creationId xmlns:a16="http://schemas.microsoft.com/office/drawing/2014/main" id="{14B8AE05-0A7F-D11E-12FF-D5B90839B0CB}"/>
              </a:ext>
            </a:extLst>
          </p:cNvPr>
          <p:cNvPicPr>
            <a:picLocks noChangeAspect="1"/>
          </p:cNvPicPr>
          <p:nvPr/>
        </p:nvPicPr>
        <p:blipFill>
          <a:blip r:embed="rId5"/>
          <a:stretch>
            <a:fillRect/>
          </a:stretch>
        </p:blipFill>
        <p:spPr>
          <a:xfrm>
            <a:off x="709624" y="1370416"/>
            <a:ext cx="3680508" cy="368050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1059</TotalTime>
  <Words>90</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2024-11-29T08:35:55Z</dcterms:modified>
</cp:coreProperties>
</file>