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ホットマット ネイビー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 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400×400(mm)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発熱シート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/235×175(mm)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(1200mm)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寒い冬の時期のデスクワークや勉強には非常に便利なホットマットです。</a:t>
            </a:r>
            <a:r>
              <a:rPr lang="en-US" altLang="ja-JP" sz="1600" dirty="0"/>
              <a:t>USB</a:t>
            </a:r>
            <a:r>
              <a:rPr lang="ja-JP" altLang="en-US" sz="1600" dirty="0"/>
              <a:t>電源で発熱シートとマットは別にできるため、お洗濯などもできて非常に実用的なアイテムです。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1C45E95E-9CD8-F9AB-86DB-608F2E81AB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591" y="1485658"/>
            <a:ext cx="3449850" cy="344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1023</TotalTime>
  <Words>90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2024-11-26T05:22:52Z</dcterms:modified>
</cp:coreProperties>
</file>