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220×280(mm)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サイズのナチュラルなコットン巾着。生地はオーガニックコットンを使用しており環境に優しいアイテムです。またシンプルだからこそ名入れプリントが良く映え、物販用にも販促用にも人気です。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187F448F-6957-168F-63B6-5A83A09C7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6" y="1323669"/>
            <a:ext cx="3704514" cy="37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2024-07-25T02:45:22Z</dcterms:modified>
</cp:coreProperties>
</file>