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280×380(mm)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サイズのナチュラルなコットン巾着。生地はオーガニックコットンを使用しており環境に優しいアイテムです。またシンプルだからこそ名入れプリントが良く映え、物販用にも販促用にも人気です。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B5C48D34-B2A6-21C5-C438-5D9FA2F85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89" y="1356840"/>
            <a:ext cx="3719129" cy="37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2024-07-25T02:45:22Z</dcterms:modified>
</cp:coreProperties>
</file>