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3" d="100"/>
          <a:sy n="93" d="100"/>
        </p:scale>
        <p:origin x="-42" y="49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キャンバスベーシックファスナートート</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(370g/?)</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390×290×130(mm) </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30×540(mm)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9L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M</a:t>
            </a:r>
            <a:r>
              <a:rPr lang="ja-JP" altLang="en-US" sz="1600" dirty="0"/>
              <a:t>サイズのファスナートートです。その名のとおり余計なものが何もないすっきりとしたシンプルでベーシックなタイプだからこそ、どんなファッションにも合わせやすく使いやすいアイテムです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ADF2825B-9429-C69F-B9C4-288AA26186CC}"/>
              </a:ext>
            </a:extLst>
          </p:cNvPr>
          <p:cNvPicPr>
            <a:picLocks noChangeAspect="1"/>
          </p:cNvPicPr>
          <p:nvPr/>
        </p:nvPicPr>
        <p:blipFill>
          <a:blip r:embed="rId5"/>
          <a:stretch>
            <a:fillRect/>
          </a:stretch>
        </p:blipFill>
        <p:spPr>
          <a:xfrm>
            <a:off x="734159" y="1388702"/>
            <a:ext cx="3591032" cy="3591032"/>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658</TotalTime>
  <Words>84</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241</cp:revision>
  <cp:lastPrinted>2021-07-20T08:57:41Z</cp:lastPrinted>
  <dcterms:created xsi:type="dcterms:W3CDTF">2021-06-21T09:41:39Z</dcterms:created>
  <dcterms:modified xsi:type="dcterms:W3CDTF">2024-07-25T02:45:23Z</dcterms:modified>
</cp:coreProperties>
</file>