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キャンバスベーシックファスナートート（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(370g/?)</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450×360×130(mm)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a:t>
            </a:r>
            <a:r>
              <a:rPr lang="ja-JP" altLang="en-US" sz="1600" dirty="0"/>
              <a:t>サイズのファスナートートです。その名のとおり余計なものが何もないすっきりとしたシンプルでベーシックなタイプだからこそ、どんなファッションにも合わせやすく使いやすいアイテムです。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C283D4-6922-2E2E-DBE5-05123AD9B67E}"/>
              </a:ext>
            </a:extLst>
          </p:cNvPr>
          <p:cNvPicPr>
            <a:picLocks noChangeAspect="1"/>
          </p:cNvPicPr>
          <p:nvPr/>
        </p:nvPicPr>
        <p:blipFill>
          <a:blip r:embed="rId5"/>
          <a:stretch>
            <a:fillRect/>
          </a:stretch>
        </p:blipFill>
        <p:spPr>
          <a:xfrm>
            <a:off x="716978" y="1409726"/>
            <a:ext cx="3620030" cy="362003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2024-07-25T02:45:24Z</dcterms:modified>
</cp:coreProperties>
</file>