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474" y="3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ジュートスクエアパイピングトート</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素材：植物繊維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420×310×130(mm)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20×520(mm)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16L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L</a:t>
            </a:r>
            <a:r>
              <a:rPr lang="ja-JP" altLang="en-US" sz="1600" dirty="0"/>
              <a:t>サイズのスクエアトートです。ナチュラルな風合いのジュート素材を使用し、パイピングの配色もとってもオシャレ。もちろんオリジナル名入れも可能で物販用にも記念用にもおすすめです。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24645794-9FA3-11E6-FA60-C51FE11EB7D7}"/>
              </a:ext>
            </a:extLst>
          </p:cNvPr>
          <p:cNvPicPr>
            <a:picLocks noChangeAspect="1"/>
          </p:cNvPicPr>
          <p:nvPr/>
        </p:nvPicPr>
        <p:blipFill>
          <a:blip r:embed="rId5"/>
          <a:stretch>
            <a:fillRect/>
          </a:stretch>
        </p:blipFill>
        <p:spPr>
          <a:xfrm>
            <a:off x="717603" y="1411959"/>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947</TotalTime>
  <Words>90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2024-07-25T02:45:24Z</dcterms:modified>
</cp:coreProperties>
</file>