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474"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ジュートレザースタイルハンドルトート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370×420×130(mm)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30×520(mm)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19L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合皮のハンドルとジュート素材の本体部分の組み合わせがシンプルながらとってもオシャレなトートバッグです。お買い物などにも便利なサイズ感で、物販用にも記念用にもおすすめです。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9D849088-8212-58C7-7126-97F9120879AD}"/>
              </a:ext>
            </a:extLst>
          </p:cNvPr>
          <p:cNvPicPr>
            <a:picLocks noChangeAspect="1"/>
          </p:cNvPicPr>
          <p:nvPr/>
        </p:nvPicPr>
        <p:blipFill>
          <a:blip r:embed="rId5"/>
          <a:stretch>
            <a:fillRect/>
          </a:stretch>
        </p:blipFill>
        <p:spPr>
          <a:xfrm>
            <a:off x="681590" y="1420095"/>
            <a:ext cx="3609661" cy="360966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961</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2024-07-25T02:45:24Z</dcterms:modified>
</cp:coreProperties>
</file>