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0" d="100"/>
          <a:sy n="100" d="100"/>
        </p:scale>
        <p:origin x="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オーガニック厚手コットン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A4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フラットバッグ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素材：コットン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260×330(mm)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25×280(mm)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5</a:t>
            </a:r>
            <a:r>
              <a:rPr lang="ja-JP" altLang="en-US" sz="1600" dirty="0"/>
              <a:t>オンスの程良い厚みで耐久性にも優れた</a:t>
            </a:r>
            <a:r>
              <a:rPr lang="en-US" altLang="ja-JP" sz="1600" dirty="0"/>
              <a:t>A4</a:t>
            </a:r>
            <a:r>
              <a:rPr lang="ja-JP" altLang="en-US" sz="1600" dirty="0"/>
              <a:t>フラットバッグ。生地はオーガニックコットンを使用しており環境にも優しいアイテムです。物販用にもノベルティ用にも人気があります。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361C1D71-BF20-78D7-F0CF-60CB80E66E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225" y="1391642"/>
            <a:ext cx="3557725" cy="35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539</TotalTime>
  <Words>83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237</cp:revision>
  <cp:lastPrinted>2021-07-20T08:57:41Z</cp:lastPrinted>
  <dcterms:created xsi:type="dcterms:W3CDTF">2021-06-21T09:41:39Z</dcterms:created>
  <dcterms:modified xsi:type="dcterms:W3CDTF">2024-07-25T02:45:25Z</dcterms:modified>
</cp:coreProperties>
</file>