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-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オーガニック厚手コットン フラットショルダートート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330×390(mm)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25×650(mm)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程良い</a:t>
            </a:r>
            <a:r>
              <a:rPr lang="en-US" altLang="ja-JP" sz="1600" dirty="0"/>
              <a:t>5</a:t>
            </a:r>
            <a:r>
              <a:rPr lang="ja-JP" altLang="en-US" sz="1600" dirty="0"/>
              <a:t>オンスの厚みで耐久性もあるフラットショルダートート。持ち手は長めで肩にかけることもできるのも高ポイント！オーガニックコットン生地で環境にも優しいアイテムです。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DC6CF78-39FF-6C56-F713-BB321D2D6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10" y="1369977"/>
            <a:ext cx="3602071" cy="36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2024-07-25T02:45:25Z</dcterms:modified>
</cp:coreProperties>
</file>