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7" d="100"/>
          <a:sy n="87" d="100"/>
        </p:scale>
        <p:origin x="108" y="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オーガニック厚手コットンバッグ</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3</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コットン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本体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360×370×110(mm)</a:t>
            </a:r>
          </a:p>
          <a:p>
            <a:pPr>
              <a:tabLst>
                <a:tab pos="542925" algn="l"/>
                <a:tab pos="715963" algn="l"/>
              </a:tabLst>
            </a:pPr>
            <a:r>
              <a:rPr lang="en-US" altLang="ja-JP" sz="900" spc="20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25×470(mm)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10L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M</a:t>
            </a:r>
            <a:r>
              <a:rPr lang="ja-JP" altLang="en-US" sz="1600" b="0" i="0" dirty="0">
                <a:solidFill>
                  <a:srgbClr val="333333"/>
                </a:solidFill>
                <a:effectLst/>
                <a:latin typeface="-apple-system"/>
              </a:rPr>
              <a:t>サイズのシンプルでスタンダードなコットンバッグ。</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オンスの程良い厚みは耐久性もあり、使用しているオーガニックコットンは環境にも優しく風合いもナチュラルでオシャレです。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8" name="Picture 34">
            <a:extLst>
              <a:ext uri="{FF2B5EF4-FFF2-40B4-BE49-F238E27FC236}">
                <a16:creationId xmlns:a16="http://schemas.microsoft.com/office/drawing/2014/main" id="{28E33320-7A68-FD5E-98D1-8FC47221BC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35" y="1361503"/>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88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974</cp:revision>
  <cp:lastPrinted>2021-07-20T08:57:41Z</cp:lastPrinted>
  <dcterms:created xsi:type="dcterms:W3CDTF">2021-06-21T09:41:39Z</dcterms:created>
  <dcterms:modified xsi:type="dcterms:W3CDTF">2024-07-25T02:45:26Z</dcterms:modified>
</cp:coreProperties>
</file>