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294" y="3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オーガニック厚手コットンバッグ</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400×420×120(mm)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30×580(mm)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14L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L</a:t>
            </a:r>
            <a:r>
              <a:rPr lang="ja-JP" altLang="en-US" sz="1600" dirty="0"/>
              <a:t>サイズのシンプルでスタンダードなコットンバッグ。</a:t>
            </a:r>
            <a:r>
              <a:rPr lang="en-US" altLang="ja-JP" sz="1600" dirty="0"/>
              <a:t>5</a:t>
            </a:r>
            <a:r>
              <a:rPr lang="ja-JP" altLang="en-US" sz="1600" dirty="0"/>
              <a:t>オンスの程良い厚みは耐久性もあり、使用しているオーガニックコットンは環境にも優しく風合いもナチュラルでオシャレです。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1962E407-87C4-1579-527D-2BA041DFADEB}"/>
              </a:ext>
            </a:extLst>
          </p:cNvPr>
          <p:cNvPicPr>
            <a:picLocks noChangeAspect="1"/>
          </p:cNvPicPr>
          <p:nvPr/>
        </p:nvPicPr>
        <p:blipFill>
          <a:blip r:embed="rId5"/>
          <a:stretch>
            <a:fillRect/>
          </a:stretch>
        </p:blipFill>
        <p:spPr>
          <a:xfrm>
            <a:off x="717618" y="1473715"/>
            <a:ext cx="3544326" cy="354432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845</TotalTime>
  <Words>83</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253</cp:revision>
  <cp:lastPrinted>2021-07-20T08:57:41Z</cp:lastPrinted>
  <dcterms:created xsi:type="dcterms:W3CDTF">2021-06-21T09:41:39Z</dcterms:created>
  <dcterms:modified xsi:type="dcterms:W3CDTF">2024-07-25T02:45:26Z</dcterms:modified>
</cp:coreProperties>
</file>