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36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ポケットサコッシュ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シンプルだからこそ合わせやすく使い勝手の良いポケットサコッシュ。</a:t>
            </a:r>
            <a:r>
              <a:rPr lang="en-US" altLang="ja-JP" sz="1600" dirty="0"/>
              <a:t>5</a:t>
            </a:r>
            <a:r>
              <a:rPr lang="ja-JP" altLang="en-US" sz="1600" dirty="0"/>
              <a:t>オンスの程良い厚みで耐久性にも優れており、オーガニックコットン生地は環境にも優しくナチュラルな風合いが素敵です。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4974C00-941C-31F6-3CF3-AC13DEE159E4}"/>
              </a:ext>
            </a:extLst>
          </p:cNvPr>
          <p:cNvPicPr>
            <a:picLocks noChangeAspect="1"/>
          </p:cNvPicPr>
          <p:nvPr/>
        </p:nvPicPr>
        <p:blipFill>
          <a:blip r:embed="rId5"/>
          <a:stretch>
            <a:fillRect/>
          </a:stretch>
        </p:blipFill>
        <p:spPr>
          <a:xfrm>
            <a:off x="731164" y="1389051"/>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2024-07-25T02:45:26Z</dcterms:modified>
</cp:coreProperties>
</file>