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95" d="100"/>
          <a:sy n="95" d="100"/>
        </p:scale>
        <p:origin x="474"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オーガニック厚手コットン 巾着ショルダーバッグ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カラー展開：全</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a:t>
            </a:r>
          </a:p>
          <a:p>
            <a:r>
              <a:rPr lang="ja-JP" altLang="en-US" sz="900" dirty="0">
                <a:latin typeface="Meiryo UI" panose="020B0604030504040204" pitchFamily="34" charset="-128"/>
                <a:ea typeface="Meiryo UI" panose="020B0604030504040204" pitchFamily="34" charset="-128"/>
              </a:rPr>
              <a:t>素材：コットン</a:t>
            </a:r>
          </a:p>
          <a:p>
            <a:r>
              <a:rPr lang="ja-JP" altLang="en-US" sz="900" dirty="0">
                <a:latin typeface="Meiryo UI" panose="020B0604030504040204" pitchFamily="34" charset="-128"/>
                <a:ea typeface="Meiryo UI" panose="020B0604030504040204" pitchFamily="34" charset="-128"/>
              </a:rPr>
              <a:t>サイズ：本体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270×305×80(mm)</a:t>
            </a:r>
            <a:r>
              <a:rPr lang="ja-JP" altLang="en-US" sz="900" dirty="0">
                <a:latin typeface="Meiryo UI" panose="020B0604030504040204" pitchFamily="34" charset="-128"/>
                <a:ea typeface="Meiryo UI" panose="020B0604030504040204" pitchFamily="34" charset="-128"/>
              </a:rPr>
              <a:t>・ショルダー部分</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10×1150(mm)</a:t>
            </a:r>
          </a:p>
          <a:p>
            <a:r>
              <a:rPr lang="ja-JP" altLang="en-US" sz="900" dirty="0">
                <a:latin typeface="Meiryo UI" panose="020B0604030504040204" pitchFamily="34" charset="-128"/>
                <a:ea typeface="Meiryo UI" panose="020B0604030504040204" pitchFamily="34" charset="-128"/>
              </a:rPr>
              <a:t>容量：約</a:t>
            </a:r>
            <a:r>
              <a:rPr lang="en-US" altLang="ja-JP" sz="900" dirty="0">
                <a:latin typeface="Meiryo UI" panose="020B0604030504040204" pitchFamily="34" charset="-128"/>
                <a:ea typeface="Meiryo UI" panose="020B0604030504040204" pitchFamily="34" charset="-128"/>
              </a:rPr>
              <a:t>3L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口をキュっと閉じられる巾着タイプの見た目が可愛いショルダーバッグ。</a:t>
            </a:r>
            <a:r>
              <a:rPr lang="en-US" altLang="ja-JP" sz="1600" dirty="0"/>
              <a:t>5</a:t>
            </a:r>
            <a:r>
              <a:rPr lang="ja-JP" altLang="en-US" sz="1600" dirty="0"/>
              <a:t>オンスの程良い厚みで耐久性にも優れており、オーガニックコットン生地は環境にも優しくナチュラルな風合いが素敵です。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4F012591-C967-B87C-7883-9D6B1E506D2A}"/>
              </a:ext>
            </a:extLst>
          </p:cNvPr>
          <p:cNvPicPr>
            <a:picLocks noChangeAspect="1"/>
          </p:cNvPicPr>
          <p:nvPr/>
        </p:nvPicPr>
        <p:blipFill>
          <a:blip r:embed="rId5"/>
          <a:stretch>
            <a:fillRect/>
          </a:stretch>
        </p:blipFill>
        <p:spPr>
          <a:xfrm>
            <a:off x="788976" y="1444724"/>
            <a:ext cx="3496617" cy="3496617"/>
          </a:xfrm>
          <a:prstGeom prst="rect">
            <a:avLst/>
          </a:prstGeom>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884</TotalTime>
  <Words>89</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255</cp:revision>
  <cp:lastPrinted>2021-07-20T08:57:41Z</cp:lastPrinted>
  <dcterms:created xsi:type="dcterms:W3CDTF">2021-06-21T09:41:39Z</dcterms:created>
  <dcterms:modified xsi:type="dcterms:W3CDTF">2024-07-25T02:45:27Z</dcterms:modified>
</cp:coreProperties>
</file>