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コットンリネンマルシェバッグ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素材：コットン、麻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300×360(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530)(mm)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50×170(mm)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・折りたたみマチ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コットンとリネンの混紡素材でしなやかな風合いがオシャレな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サイズのマルシェバッグです。シンプルながらオシャレな形状で、プリントするオリジナルデザインもよく映えます。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CA285C6-6F84-9AF9-473C-5718DC607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23" y="1335778"/>
            <a:ext cx="3724596" cy="37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95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2024-07-25T02:45:27Z</dcterms:modified>
</cp:coreProperties>
</file>