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36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オーガニック厚手コットン紐リボントート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450×320×120(mm) </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30×600(mm)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12L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紐リボンがとってもキュートなトートバッグです。</a:t>
            </a:r>
            <a:r>
              <a:rPr lang="en-US" altLang="ja-JP" sz="1600" dirty="0"/>
              <a:t>5</a:t>
            </a:r>
            <a:r>
              <a:rPr lang="ja-JP" altLang="en-US" sz="1600" dirty="0"/>
              <a:t>オンスの程良い厚みは耐久性もあり、使用しているオーガニックコットンは環境にも優しく風合いもナチュラルでオシャレです。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88C0A8F4-7178-D155-CCA6-82129017A351}"/>
              </a:ext>
            </a:extLst>
          </p:cNvPr>
          <p:cNvPicPr>
            <a:picLocks noChangeAspect="1"/>
          </p:cNvPicPr>
          <p:nvPr/>
        </p:nvPicPr>
        <p:blipFill>
          <a:blip r:embed="rId5"/>
          <a:stretch>
            <a:fillRect/>
          </a:stretch>
        </p:blipFill>
        <p:spPr>
          <a:xfrm>
            <a:off x="718265" y="1399083"/>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663</TotalTime>
  <Words>81</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245</cp:revision>
  <cp:lastPrinted>2021-07-20T08:57:41Z</cp:lastPrinted>
  <dcterms:created xsi:type="dcterms:W3CDTF">2021-06-21T09:41:39Z</dcterms:created>
  <dcterms:modified xsi:type="dcterms:W3CDTF">2024-07-25T02:45:28Z</dcterms:modified>
</cp:coreProperties>
</file>