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7" autoAdjust="0"/>
    <p:restoredTop sz="94926" autoAdjust="0"/>
  </p:normalViewPr>
  <p:slideViewPr>
    <p:cSldViewPr snapToGrid="0" snapToObjects="1">
      <p:cViewPr varScale="1">
        <p:scale>
          <a:sx n="86" d="100"/>
          <a:sy n="86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6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88585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130×100(mm)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218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8677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シンプルですっきりとした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SS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サイズのフラットポーチ。名入れプリントしたオリジナルデザインが非常に映える上、使い勝手も良いため、ノベルティ用などとして人気のアイテムです。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AB0DCDB9-681D-837A-3A86-BF059F61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8" y="1399988"/>
            <a:ext cx="3285139" cy="32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88585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130×100(mm)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218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8677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シンプルですっきりとした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SS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サイズのフラットポーチ。名入れプリントしたオリジナルデザインが非常に映える上、使い勝手も良いため、ノベルティ用などとして人気のアイテムです。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AB0DCDB9-681D-837A-3A86-BF059F61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8" y="1399988"/>
            <a:ext cx="3285139" cy="32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138</Words>
  <Application>Microsoft Office PowerPoint</Application>
  <PresentationFormat>画面に合わせる (4:3)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979</cp:revision>
  <cp:lastPrinted>2021-07-20T08:57:41Z</cp:lastPrinted>
  <dcterms:created xsi:type="dcterms:W3CDTF">2021-06-21T09:41:39Z</dcterms:created>
  <dcterms:modified xsi:type="dcterms:W3CDTF">2024-07-25T02:45:29Z</dcterms:modified>
</cp:coreProperties>
</file>