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3" d="100"/>
          <a:sy n="103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200×115(mm)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シンプルですっきりとした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サイズのフラットポーチ。名入れプリントしたオリジナルデザインが非常に映える上、使い勝手も良いため、ノベルティ用などとして人気のアイテムです。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6C918C4-BBB1-5EA0-E955-5755E7C3B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67" y="1404472"/>
            <a:ext cx="3611796" cy="36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2024-07-25T02:45:29Z</dcterms:modified>
</cp:coreProperties>
</file>