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2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オーガニックコットンキャンバスファスナーポーチ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180×120×75(mm)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すっきりシンプルなキャンバスファスナーポーチ。メイク道具やステーショナリーなどを纏めて持ち歩くのに便利。生地にはオーガニックコットンを使用しており環境にも優しいアイテムです。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91926F79-A282-E050-49A3-2187B1B83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20" y="1392872"/>
            <a:ext cx="3594550" cy="35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59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2024-07-25T02:45:30Z</dcterms:modified>
</cp:coreProperties>
</file>