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オーガニックコットンキャンバスデイリーポーチ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200×135×70(mm)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サイズのシンプルなキャンバスポーチです。メイク道具やステーショナリーなどを纏めて持ち歩くのに非常に便利。生地にはオーガニックコットンを使用しており環境にも優しいアイテムです。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6AE749E-56D1-3B1E-3484-B03464318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78" y="1310338"/>
            <a:ext cx="3729018" cy="37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2024-07-25T02:45:30Z</dcterms:modified>
</cp:coreProperties>
</file>