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10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オーガニックコットンキャンバスデイリーポーチ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88585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240×170×90(mm)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218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8677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サイズのシンプルなキャンバスポーチです。メイク道具やステーショナリーなどを纏めて持ち歩くのに非常に便利。生地にはオーガニックコットンを使用しており環境にも優しいアイテムです。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FA90BFA3-89A2-4DF8-CC9D-5F7FBCAD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44" y="1458530"/>
            <a:ext cx="3177850" cy="31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70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978</cp:revision>
  <cp:lastPrinted>2021-07-20T08:57:41Z</cp:lastPrinted>
  <dcterms:created xsi:type="dcterms:W3CDTF">2021-06-21T09:41:39Z</dcterms:created>
  <dcterms:modified xsi:type="dcterms:W3CDTF">2024-07-25T02:45:31Z</dcterms:modified>
</cp:coreProperties>
</file>