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フェイス ハンドタオル 昇華転写対応 ホワイト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素材：コットン、ポリエステル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250×250(mm)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フルカラー対応の昇華転写可能なハンドタオルです。デザインを鮮明に表現できる毛足の短いシャーリングポリエステルの表と、吸水性に優れたコットンパイルの裏の</a:t>
            </a:r>
            <a:r>
              <a:rPr lang="en-US" altLang="ja-JP" sz="1600" dirty="0"/>
              <a:t>W</a:t>
            </a:r>
            <a:r>
              <a:rPr lang="ja-JP" altLang="en-US" sz="1600" dirty="0"/>
              <a:t>フェイスが◎！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9A3B920-9FBE-93C5-8D94-E3F4DF85F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18" y="1333894"/>
            <a:ext cx="3700096" cy="370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70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2024-07-25T02:45:31Z</dcterms:modified>
</cp:coreProperties>
</file>