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フェイス バスタオル 昇華転写対応 ホワイト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1200×600(mm)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フルカラー対応の昇華転写可能なバスタオルです。デザインを鮮明に表現できる毛足の短いシャーリングポリエステルの表と、吸水性に優れたコットンパイルの裏の</a:t>
            </a:r>
            <a:r>
              <a:rPr lang="en-US" altLang="ja-JP" sz="1600" dirty="0"/>
              <a:t>W</a:t>
            </a:r>
            <a:r>
              <a:rPr lang="ja-JP" altLang="en-US" sz="1600" dirty="0"/>
              <a:t>フェイスが◎！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1D28A8D-8851-9E5F-0DD2-0ADC3501E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30" y="1345732"/>
            <a:ext cx="3597101" cy="35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2024-07-25T02:45:31Z</dcterms:modified>
</cp:coreProperties>
</file>