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0" d="100"/>
          <a:sy n="90" d="100"/>
        </p:scale>
        <p:origin x="198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ライトウォッシュキャンバススクエアトート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素材：コットン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330×380×120(mm)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・持ち手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25×650(mm)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12L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/>
              <a:t>13</a:t>
            </a:r>
            <a:r>
              <a:rPr lang="ja-JP" altLang="en-US" sz="1600" dirty="0"/>
              <a:t>オンスのウォッシュキャンバス生地を使用した、耐久性に優れたスクエアトートです。シンプルなアイテムのためオリジナル名入れもよく映え、ノベルティ用や記念用におすすめです。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66" name="図 65">
            <a:extLst>
              <a:ext uri="{FF2B5EF4-FFF2-40B4-BE49-F238E27FC236}">
                <a16:creationId xmlns:a16="http://schemas.microsoft.com/office/drawing/2014/main" id="{DF3CF55A-599E-B18E-65C5-AF4CA91FFF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220" y="1371516"/>
            <a:ext cx="3662473" cy="366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999</TotalTime>
  <Words>75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259</cp:revision>
  <cp:lastPrinted>2021-07-20T08:57:41Z</cp:lastPrinted>
  <dcterms:created xsi:type="dcterms:W3CDTF">2021-06-21T09:41:39Z</dcterms:created>
  <dcterms:modified xsi:type="dcterms:W3CDTF">2024-07-25T02:45:34Z</dcterms:modified>
</cp:coreProperties>
</file>