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6" d="100"/>
          <a:sy n="106" d="100"/>
        </p:scale>
        <p:origin x="42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マルシェバッグ</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230×260(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400)(mm)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40×140(mm) </a:t>
            </a:r>
            <a:r>
              <a:rPr lang="ja-JP" altLang="en-US" sz="900" dirty="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サイズのマルシェバッグ。紫外線や水に強く、耐久性や柔軟性に優れた</a:t>
            </a:r>
            <a:r>
              <a:rPr lang="en-US" altLang="ja-JP" sz="1600" dirty="0"/>
              <a:t>EVA</a:t>
            </a:r>
            <a:r>
              <a:rPr lang="ja-JP" altLang="en-US" sz="1600" dirty="0"/>
              <a:t>素材を使用し、透け感がオシャレな上、焼却してもダイオキシンが発生しない環境にも優しいアイテムです。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4932A522-273B-4200-F29A-B324BCC3CEC5}"/>
              </a:ext>
            </a:extLst>
          </p:cNvPr>
          <p:cNvPicPr>
            <a:picLocks noChangeAspect="1"/>
          </p:cNvPicPr>
          <p:nvPr/>
        </p:nvPicPr>
        <p:blipFill>
          <a:blip r:embed="rId5"/>
          <a:stretch>
            <a:fillRect/>
          </a:stretch>
        </p:blipFill>
        <p:spPr>
          <a:xfrm>
            <a:off x="688260" y="1384408"/>
            <a:ext cx="3703056" cy="37030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105</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2024-07-25T02:45:35Z</dcterms:modified>
</cp:coreProperties>
</file>