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101" d="100"/>
          <a:sy n="101" d="100"/>
        </p:scale>
        <p:origin x="606"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マルシェバッグ</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EVA</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290×330(</a:t>
            </a:r>
            <a:r>
              <a:rPr lang="ja-JP" altLang="en-US" sz="900" spc="200" dirty="0">
                <a:latin typeface="Meiryo UI" panose="020B0604030504040204" pitchFamily="34" charset="-128"/>
                <a:ea typeface="Meiryo UI" panose="020B0604030504040204" pitchFamily="34" charset="-128"/>
              </a:rPr>
              <a:t>持ち手含む</a:t>
            </a:r>
            <a:r>
              <a:rPr lang="en-US" altLang="ja-JP" sz="900" spc="200" dirty="0">
                <a:latin typeface="Meiryo UI" panose="020B0604030504040204" pitchFamily="34" charset="-128"/>
                <a:ea typeface="Meiryo UI" panose="020B0604030504040204" pitchFamily="34" charset="-128"/>
              </a:rPr>
              <a:t>520)(mm) </a:t>
            </a:r>
            <a:r>
              <a:rPr lang="ja-JP" altLang="en-US" sz="900" spc="200" dirty="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60×190(mm) </a:t>
            </a:r>
            <a:r>
              <a:rPr lang="ja-JP" altLang="en-US" sz="900" spc="200" dirty="0">
                <a:latin typeface="Meiryo UI" panose="020B0604030504040204" pitchFamily="34" charset="-128"/>
                <a:ea typeface="Meiryo UI" panose="020B0604030504040204" pitchFamily="34" charset="-128"/>
              </a:rPr>
              <a:t>折りたたみマチ</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120mm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容量：約</a:t>
            </a:r>
            <a:r>
              <a:rPr lang="en-US" altLang="ja-JP" sz="900" spc="200" dirty="0">
                <a:latin typeface="Meiryo UI" panose="020B0604030504040204" pitchFamily="34" charset="-128"/>
                <a:ea typeface="Meiryo UI" panose="020B0604030504040204" pitchFamily="34" charset="-128"/>
              </a:rPr>
              <a:t>9L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OPP</a:t>
            </a:r>
            <a:r>
              <a:rPr lang="ja-JP" altLang="en-US" sz="900" spc="200" dirty="0">
                <a:latin typeface="Meiryo UI" panose="020B0604030504040204" pitchFamily="34" charset="-128"/>
                <a:ea typeface="Meiryo UI" panose="020B0604030504040204" pitchFamily="34" charset="-128"/>
              </a:rPr>
              <a:t>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備考：取説付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サイズのマルシェバッグ。紫外線や水に強く、耐久性や柔軟性に優れた</a:t>
            </a:r>
            <a:r>
              <a:rPr lang="en-US" altLang="ja-JP" sz="1600" dirty="0"/>
              <a:t>EVA</a:t>
            </a:r>
            <a:r>
              <a:rPr lang="ja-JP" altLang="en-US" sz="1600" dirty="0"/>
              <a:t>素材を使用し、透け感がオシャレな上、焼却してもダイオキシンが発生しない環境にも優しいアイテムです。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 name="図 9">
            <a:extLst>
              <a:ext uri="{FF2B5EF4-FFF2-40B4-BE49-F238E27FC236}">
                <a16:creationId xmlns:a16="http://schemas.microsoft.com/office/drawing/2014/main" id="{767F5DBD-7065-F03F-A653-05485B473689}"/>
              </a:ext>
            </a:extLst>
          </p:cNvPr>
          <p:cNvPicPr>
            <a:picLocks noChangeAspect="1"/>
          </p:cNvPicPr>
          <p:nvPr/>
        </p:nvPicPr>
        <p:blipFill>
          <a:blip r:embed="rId5"/>
          <a:stretch>
            <a:fillRect/>
          </a:stretch>
        </p:blipFill>
        <p:spPr>
          <a:xfrm>
            <a:off x="632307" y="1345198"/>
            <a:ext cx="3752850" cy="375285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854</TotalTime>
  <Words>103</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959</cp:revision>
  <cp:lastPrinted>2021-07-20T08:57:41Z</cp:lastPrinted>
  <dcterms:created xsi:type="dcterms:W3CDTF">2021-06-21T09:41:39Z</dcterms:created>
  <dcterms:modified xsi:type="dcterms:W3CDTF">2024-07-25T02:45:35Z</dcterms:modified>
</cp:coreProperties>
</file>