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サコッシュ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150×200(mm)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7×1150(mm)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紫外線や水に強く、耐久性や柔軟性に優れた</a:t>
            </a:r>
            <a:r>
              <a:rPr lang="en-US" altLang="ja-JP" sz="1600" dirty="0"/>
              <a:t>EVA</a:t>
            </a:r>
            <a:r>
              <a:rPr lang="ja-JP" altLang="en-US" sz="1600" dirty="0"/>
              <a:t>素材を使用した、透け感がオシャレなサコッシュです。焼却してもダイオキシンが発生しない、環境にも優しいアイテムです。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66E00DA-F3A1-68B0-9199-8B4E6949E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30" y="143245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89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2024-07-25T02:45:35Z</dcterms:modified>
</cp:coreProperties>
</file>