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MOTTERU パタント クーラーレジカゴ用バッグ</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カラー展開 : 全4色</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素材 : ポリエステル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本体／約W850×H315mm・底ガゼットマチ／410mm・持ち手／約W40×H825mm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容量 : 約53L</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大きいレジカゴにもぴったりフィットする保冷効果を備えたクーラーバッグ。使用後の収納も、プリーツを持ってパタパタと畳んでゴムでまとめて留めるだけで簡単に行なえます。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