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MOTTERU パタント デイリーバッグ</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カラー展開 : 全4色</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素材 : ポリエステル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本体／約W555×H190mm・底ガゼットマチ／180mm・持ち手／約W30×H530mm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容量 : 約12L</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近所のコンビニやちょっとした買い物にピッタリなサイズ感で肩掛けもできるデイリーバッグ。使用後の収納もプリーツを持ってパタパタと畳んでゴムでまとめるむだけなのでとても簡単です。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