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厚手コットンショルダーハンドルトート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W360×H320×D80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　持ち手／約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W30×H580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くり手ハンドルでデザイン性も高くて肩掛けしやすい</a:t>
            </a:r>
            <a:r>
              <a:rPr lang="en-US" altLang="ja-JP" sz="1600" dirty="0"/>
              <a:t>M</a:t>
            </a:r>
            <a:r>
              <a:rPr lang="ja-JP" altLang="en-US" sz="1600" dirty="0"/>
              <a:t>サイズのトートバッグ。マチ付きで底がしっかりと広がり、折り畳んでもかさばらないので、お買物用のエコバッグにも最適です。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56E2049-8CE3-471A-39AE-81C67844F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507" y="1371900"/>
            <a:ext cx="3634547" cy="36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599</TotalTime>
  <Words>86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2024-08-08T02:37:05Z</dcterms:modified>
</cp:coreProperties>
</file>