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厚手コットンフラットミニマルシェバッグ</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カラー展開 : 全6色</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素材 : コットン</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本体／約W320×H210（持ち手含むH360）mm 持ち手／約W50×H150mm</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小ぶりサイズでかわいらしいミニマルシェバッグ。ちょっとしたお出掛けやお散歩の際に使うワンマイルバッグとして重宝します。フラットなつくりなのでフルカラー印刷がキレイに映えます。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