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不織布ガゼットマチ付ショルダートート</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全11色</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不織布（PP）</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本体／約W360×H380×D90mm 持ち手／W25×H580mm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容量 : 約9L</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容量タップリで衣類なども収納できる、ガゼットマチ付きで不織布のショルダートートバッグ。スーツ着用時などでも肩掛けしやすいようにハンドル部分が長めに設計されています。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