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 autoAdjust="0"/>
    <p:restoredTop sz="94656"/>
  </p:normalViewPr>
  <p:slideViewPr>
    <p:cSldViewPr snapToGrid="0" snapToObjects="1">
      <p:cViewPr varScale="1">
        <p:scale>
          <a:sx n="78" d="100"/>
          <a:sy n="78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不織布巾着ショルダーバッグ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不織布（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W380×H450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不織布でできた、巾着タイプのショルダーバッグ。スニーカー・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T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シャツ・スポーツタオルなども十分に入るサイズ感なので、スポーツジムやホテルのノベルティグッズにオススメです。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DDF8F2D-FCEB-D2EF-3C77-C0ABC1BC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5" y="1464036"/>
            <a:ext cx="3500717" cy="35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2024-07-19T05:39:11Z</dcterms:modified>
</cp:coreProperties>
</file>