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4" autoAdjust="0"/>
    <p:restoredTop sz="94656"/>
  </p:normalViewPr>
  <p:slideViewPr>
    <p:cSldViewPr snapToGrid="0" snapToObjects="1">
      <p:cViewPr varScale="1">
        <p:scale>
          <a:sx n="72" d="100"/>
          <a:sy n="72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キャンバスホリデースクエアトート仕切りポケット付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ver.2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コットン（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本体／約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W370×H420×D140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持ち手／約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W25×H580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推し活用の大うちわがすっぽり納まる、キャンバス生地のスクエアトート。バッグの内側には仕切りポケットが付いているので、ペットボトルやペンライトを整えて収納することができます。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F0EDA0-2F78-D937-876B-CEA0F4AD5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97" y="1496155"/>
            <a:ext cx="3463624" cy="346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</TotalTime>
  <Words>97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2024-07-19T05:41:38Z</dcterms:modified>
</cp:coreProperties>
</file>