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72" d="100"/>
          <a:sy n="72" d="100"/>
        </p:scale>
        <p:origin x="564"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キャンバススクエアトート外ポケット付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W340×H410×D115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バッグの外側にポケットが付いた、キャンバス生地のスクエアトート。推し活用の大うちわがすっぽり納まるサイズ感で、内側には仕切りポケットが付いているので荷物を整えて収納できます。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4">
            <a:extLst>
              <a:ext uri="{FF2B5EF4-FFF2-40B4-BE49-F238E27FC236}">
                <a16:creationId xmlns:a16="http://schemas.microsoft.com/office/drawing/2014/main" id="{D99ADA6C-69F8-CE24-6051-450ABFF9FE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79" y="1496155"/>
            <a:ext cx="3462326" cy="3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677</TotalTime>
  <Words>95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2024-07-19T05:41:39Z</dcterms:modified>
</cp:coreProperties>
</file>