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ファインライトポリマルシェバッグ(M)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全5色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本体／約W270×H260（持ち手含む400）mm 持ち手／約W40×H140mm 折りたたみマチ／約120mm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約6L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しなやかでサラっとした質感のファインライトポリを使用したMサイズのマルシェバッグ。コンビニなどのちょっとしたお買い物用に最適で、お弁当なども水平な状態で持ち運ぶことができます。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