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92" d="100"/>
          <a:sy n="9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ファインライトポリマルシェバッグ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W310×H340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（持ち手含む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W50×H160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折りたたみマチ／約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160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スーパーの買い出しにも最適な、しなやかでサラっとした質感のファインライトポリを使った</a:t>
            </a:r>
            <a:r>
              <a:rPr lang="en-US" altLang="ja-JP" sz="1600" dirty="0"/>
              <a:t>L</a:t>
            </a:r>
            <a:r>
              <a:rPr lang="ja-JP" altLang="en-US" sz="1600" dirty="0"/>
              <a:t>サイズのマルシェバッグ。超薄手＆軽量かつ、極小サイズに折り畳めるので常に鞄に忍ばせておけます。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934B972-829E-BB8B-722C-77E880C71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487" y="1410307"/>
            <a:ext cx="3619449" cy="361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934</TotalTime>
  <Words>100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877</cp:revision>
  <cp:lastPrinted>2021-07-20T08:57:41Z</cp:lastPrinted>
  <dcterms:created xsi:type="dcterms:W3CDTF">2021-06-21T09:41:39Z</dcterms:created>
  <dcterms:modified xsi:type="dcterms:W3CDTF">2024-07-25T02:47:20Z</dcterms:modified>
</cp:coreProperties>
</file>