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ポケッタブルトート(M) ポーチ付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全5色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本体／約W380×H370×D110mm 持ち手／約W25×H530mm ポーチ／約W135×H110mm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約10L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収納＆持ち歩き専用のポーチが付属した、Mサイズのポケッタブルトートバッグ。A4サイズの書類を縦に収納できる程よいサイズ感なので、普段使い用のお買い物バッグやサブバッグに最適です。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