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0" d="100"/>
          <a:sy n="90" d="100"/>
        </p:scale>
        <p:origin x="43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ポケッタブルトート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ポーチ付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W450×H400×D130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W25×H560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ポーチ／約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W130×H160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2L</a:t>
            </a:r>
            <a:r>
              <a:rPr lang="ja-JP" altLang="en-US" sz="1600" dirty="0"/>
              <a:t>のペットボトルを縦に収納しても余裕がある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サイズのポケッタブルトートバッグ。バッグ本体はもちろん、付属の収納＆持ち歩き専用ポーチにもそれぞれフルカラーで印刷できます。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E9F3474-4054-0379-D291-5956C616F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09" y="1366469"/>
            <a:ext cx="3684545" cy="36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2024-07-25T02:47:20Z</dcterms:modified>
</cp:coreProperties>
</file>