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ポケッタブルファスナートート(L)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全5色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ポリエステル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本体／約W480×H380×D130mm 持ち手／約W25×H560mm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容量 : 約17L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2Lのペットボトルも縦にすっぽり収納できて、耐久性も抜群なLサイズのポケッタブルトートバッグ。開口部はファスナー仕様なので、荷物の飛び出しを防ぎ、プライバシーを保護できます。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