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ポリ巾着トート(M)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全5色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本体／約W400×H350×D120mm 持ち手／約W35×H530mm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約11L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巾着仕様の開口部分がフリルデザインになっている、Mサイズのポリエステルトートバッグ。A4サイズの書類がしっかりと横向きで入るサイズ感で、お買物バッグやジムバッグにオススメです。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