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ポリ巾着トート(L)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全5色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本体／約W480×H410×D140mm 持ち手／約W35×H560mm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約19L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2Lのペットボトルも縦にすっぽり収納できる、Lサイズのポリエステルトートバッグ。スーパーの買い出し用やジムバッグとしても活用できます。巾着仕様の開口部分はフリルデザイン仕様です。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