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4" autoAdjust="0"/>
    <p:restoredTop sz="94656"/>
  </p:normalViewPr>
  <p:slideViewPr>
    <p:cSldViewPr snapToGrid="0" snapToObjects="1">
      <p:cViewPr varScale="1">
        <p:scale>
          <a:sx n="83" d="100"/>
          <a:sy n="83" d="100"/>
        </p:scale>
        <p:origin x="402" y="-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ポケッタブルレジカゴトート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592350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本体／約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W360×H260×D230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　持ち手／約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W35×H530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485401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369985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軽くて持ち運びしやすいポケッタブル仕様のレジカゴトートバッグ。巾着サイド部分に切れ目が入っているので、大き目のレジカゴにも設置できて、カゴに入れた荷物を詰め替えなしで持ち運べます。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422789E-32BB-6A32-D822-93933F360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2" y="1507794"/>
            <a:ext cx="3817096" cy="381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665</TotalTime>
  <Words>85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2024-07-19T05:41:40Z</dcterms:modified>
</cp:coreProperties>
</file>