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4" d="100"/>
          <a:sy n="84" d="100"/>
        </p:scale>
        <p:origin x="7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シャンブリック紐付マルシェバッグ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素材：ポリエステル、コットン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サイズ：本体／約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W330×H330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（持ち手含む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560mm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　持ち手／約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W45×H230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　折りたたみマチ／約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9L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再生素材を使ったエコなマルシェバッグ。</a:t>
            </a:r>
            <a:r>
              <a:rPr lang="en-US" altLang="ja-JP" sz="1600" dirty="0"/>
              <a:t>A4</a:t>
            </a:r>
            <a:r>
              <a:rPr lang="ja-JP" altLang="en-US" sz="1600" dirty="0"/>
              <a:t>サイズの書類がちょうど納まるサイズで、ハンドル部分の紐の長さを調整することで、手持ち・肩掛け・ショルダー、</a:t>
            </a:r>
            <a:r>
              <a:rPr lang="en-US" altLang="ja-JP" sz="1600" dirty="0"/>
              <a:t>3</a:t>
            </a:r>
            <a:r>
              <a:rPr lang="ja-JP" altLang="en-US" sz="1600" dirty="0"/>
              <a:t>パターンの使い方を楽しめます。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FF64D4DB-4CFC-408B-5B65-A0B1CF1281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560" y="1409311"/>
            <a:ext cx="3455670" cy="345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619</TotalTime>
  <Words>104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243</cp:revision>
  <cp:lastPrinted>2021-07-20T08:57:41Z</cp:lastPrinted>
  <dcterms:created xsi:type="dcterms:W3CDTF">2021-06-21T09:41:39Z</dcterms:created>
  <dcterms:modified xsi:type="dcterms:W3CDTF">2024-08-06T07:41:19Z</dcterms:modified>
</cp:coreProperties>
</file>