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シャンブリックキャンバストート(S)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ポリエステル、コットン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本体／約W320×H200×D120mm 持ち手／約W30×H290mm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約4L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10オンスの厚手なシャンブリックキャンバスを使った、耐久性にも優れたSサイズのトートバッグです。2色のカラーバリエーションから選択可能。オリジナル名入れも格安で承ります。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