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キャンバスカラーハンドルスクエアトート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コットン(320g/平方メートル)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本体/約W340×H250×D110mm・持ち手/約W40×H420mm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容量 : 約9L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長いハンドルがさりげなくもアクセントになっていてオシャレな、可愛らしいサイズ感のスクエアトートです。カラーバリエーションも豊富なため、名入れするデザイン合わせてお選びください。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