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キャンバスカラーハンドルスクエアキャリーオントート</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コットン(320g/平方メートル)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本体/約W420×H330×D120mm・持ち手/約W40×H570mm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約16L</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長いハンドルがアクセントになりつつも派手すぎず、名入れするどんなオリジナルデザインにも合わせやすい豊富なカラー展開も魅力なスクエアトート。1〜2泊旅行用などに最適なサイズ感です。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