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76" d="100"/>
          <a:sy n="76" d="100"/>
        </p:scale>
        <p:origin x="108" y="3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2025/7/15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ライトクーラーショルダートート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a:t>
            </a:r>
          </a:p>
          <a:p>
            <a:r>
              <a:rPr lang="ja-JP" altLang="en-US" sz="900" dirty="0">
                <a:latin typeface="Meiryo UI" panose="020B0604030504040204" pitchFamily="34" charset="-128"/>
                <a:ea typeface="Meiryo UI" panose="020B0604030504040204" pitchFamily="34" charset="-128"/>
              </a:rPr>
              <a:t>サイズ：本体</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440×380×130mm</a:t>
            </a:r>
            <a:r>
              <a:rPr lang="ja-JP" altLang="en-US" sz="900" dirty="0">
                <a:latin typeface="Meiryo UI" panose="020B0604030504040204" pitchFamily="34" charset="-128"/>
                <a:ea typeface="Meiryo UI" panose="020B0604030504040204" pitchFamily="34" charset="-128"/>
              </a:rPr>
              <a:t>・ショルダー部分</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40×440mm</a:t>
            </a:r>
          </a:p>
          <a:p>
            <a:r>
              <a:rPr lang="ja-JP" altLang="en-US" sz="900" dirty="0">
                <a:latin typeface="Meiryo UI" panose="020B0604030504040204" pitchFamily="34" charset="-128"/>
                <a:ea typeface="Meiryo UI" panose="020B0604030504040204" pitchFamily="34" charset="-128"/>
              </a:rPr>
              <a:t>容量：約</a:t>
            </a:r>
            <a:r>
              <a:rPr lang="en-US" altLang="ja-JP" sz="900" dirty="0">
                <a:latin typeface="Meiryo UI" panose="020B0604030504040204" pitchFamily="34" charset="-128"/>
                <a:ea typeface="Meiryo UI" panose="020B0604030504040204" pitchFamily="34" charset="-128"/>
              </a:rPr>
              <a:t>12L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ワンハンドルがシンプルかつ軽快感を持たせるため見た目にもオシャレなショルダートートです。アルミコーティングが内側に施されているため、保冷効果有りでもごわつかず◎！</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E8E06982-0C0B-7516-385A-689EB30C1350}"/>
              </a:ext>
            </a:extLst>
          </p:cNvPr>
          <p:cNvPicPr>
            <a:picLocks noChangeAspect="1"/>
          </p:cNvPicPr>
          <p:nvPr/>
        </p:nvPicPr>
        <p:blipFill>
          <a:blip r:embed="rId5"/>
          <a:stretch>
            <a:fillRect/>
          </a:stretch>
        </p:blipFill>
        <p:spPr>
          <a:xfrm>
            <a:off x="779313" y="1396473"/>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TotalTime>
  <Words>63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258</cp:revision>
  <cp:lastPrinted>2021-07-20T08:57:41Z</cp:lastPrinted>
  <dcterms:created xsi:type="dcterms:W3CDTF">2021-06-21T09:41:39Z</dcterms:created>
  <dcterms:modified xsi:type="dcterms:W3CDTF">2025-07-15T06:06:11Z</dcterms:modified>
</cp:coreProperties>
</file>