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レザーベーシックキーホルダー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材：牛革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スプリットレザー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スチール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32×110×5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考：リアルブラック・キャラメルブラウン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本物志向の方におすすめの、スプリットレザーを使用したシックで高級感のあるキーホルダーです。カラーバリエーションは全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色ありますのでオリジナル名入れに合わせてお選びください。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4B4C8697-9D11-BA4E-AB2E-C50DCEACD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86" y="1422052"/>
            <a:ext cx="3083592" cy="35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2024-07-25T02:47:24Z</dcterms:modified>
</cp:coreProperties>
</file>