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127" d="100"/>
          <a:sy n="127" d="100"/>
        </p:scale>
        <p:origin x="184" y="-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アクションペンメタル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ケース付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真鍮 他･ケース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AS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/145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･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ケース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Φ21×150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考：ペン先の種類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レッド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1.0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ブルー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1.0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ブラック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1.0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シャープペン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0.5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mm)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ライトシルバー・クロムブラック・スノーホワイト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シャープペンと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色のボールペンがひとつになった機能性に加え、オシャレでメタルな見た目もグッドなアイテムです。専用ケースも同じくオシャレですので、記念用などにも最適です。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49A525D9-A08F-E14C-B35C-B3F39DBDFC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436" y="1489448"/>
            <a:ext cx="3404441" cy="344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571</TotalTime>
  <Words>118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2024-07-25T02:47:24Z</dcterms:modified>
</cp:coreProperties>
</file>